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13.- Creación de servicios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servicios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Servicios</a:t>
            </a:r>
          </a:p>
          <a:p>
            <a:pPr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Los servicios en Angular, centralizan la obtención de 	datos y los proporcionan a través de inyección de  	dependencias a uno o varios componentes, dejando 	a estos la lógica de la presentación y aumentando la 	modularidad de la aplicación.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Se trata de archivos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con la convención</a:t>
            </a: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de nombres:</a:t>
            </a:r>
          </a:p>
          <a:p>
            <a:pPr algn="just"/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nombreservicio.service.ts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servicios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Servicios</a:t>
            </a:r>
            <a:r>
              <a:rPr lang="es-ES" sz="20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import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{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Injectable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}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from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'@angular/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core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';</a:t>
            </a:r>
          </a:p>
          <a:p>
            <a:pPr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@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Injectable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({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providedIn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'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root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' //u otro módulo</a:t>
            </a: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})</a:t>
            </a:r>
          </a:p>
          <a:p>
            <a:pPr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export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class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{</a:t>
            </a:r>
          </a:p>
          <a:p>
            <a:pPr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	//propiedades y métodos</a:t>
            </a:r>
          </a:p>
          <a:p>
            <a:pPr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945691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servicios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Formas de implementación</a:t>
            </a:r>
          </a:p>
          <a:p>
            <a:pPr marL="914400" lvl="1" indent="-4572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En el propio servicio</a:t>
            </a:r>
          </a:p>
          <a:p>
            <a:pPr lvl="2" algn="just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   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providedIn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'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root</a:t>
            </a:r>
            <a:r>
              <a:rPr lang="es-ES" sz="2400" dirty="0">
                <a:solidFill>
                  <a:schemeClr val="accent1"/>
                </a:solidFill>
              </a:rPr>
              <a:t>'    //a partir </a:t>
            </a:r>
            <a:r>
              <a:rPr lang="es-ES" sz="2400">
                <a:solidFill>
                  <a:schemeClr val="accent1"/>
                </a:solidFill>
              </a:rPr>
              <a:t>de Angular 6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lvl="2"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914400" lvl="1" indent="-4572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En el módulo</a:t>
            </a:r>
          </a:p>
          <a:p>
            <a:pPr lvl="1"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    	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   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providers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=[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</a:t>
            </a:r>
          </a:p>
          <a:p>
            <a:pPr lvl="1" algn="just"/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914400" lvl="1" indent="-4572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En el decorador del componente</a:t>
            </a:r>
          </a:p>
          <a:p>
            <a:pPr marL="0" lvl="1" algn="just"/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   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providers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=[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34900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Creación de servicios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336185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Implementación en la clase del componente.</a:t>
            </a: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La inyección de dependencias se lleva a cabo 	mediante una la generación de una instancia de la  	clase del componente en el constructor, 	desacoplando el componente del servicio.</a:t>
            </a:r>
          </a:p>
          <a:p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ctr"/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constructor(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private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NombreService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) {}</a:t>
            </a:r>
          </a:p>
          <a:p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La instancia tendrá los métodos del servicio para 	acceder a los datos.</a:t>
            </a:r>
          </a:p>
          <a:p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this.nombreService.metodo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()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099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7674</TotalTime>
  <Words>63</Words>
  <Application>Microsoft Macintosh PowerPoint</Application>
  <PresentationFormat>Presentación en pantalla (4:3)</PresentationFormat>
  <Paragraphs>45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122</cp:revision>
  <dcterms:created xsi:type="dcterms:W3CDTF">2016-01-18T10:38:04Z</dcterms:created>
  <dcterms:modified xsi:type="dcterms:W3CDTF">2018-07-06T11:53:13Z</dcterms:modified>
</cp:coreProperties>
</file>

<file path=docProps/thumbnail.jpeg>
</file>